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5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3399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2" d="100"/>
          <a:sy n="102" d="100"/>
        </p:scale>
        <p:origin x="-1152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FAAEE1-6221-40A3-BD84-76FC6432F14A}" type="datetimeFigureOut">
              <a:rPr lang="en-US" smtClean="0"/>
              <a:t>2/17/2012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2FC22F-3882-468C-A338-AA3BED58D6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02084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FAAEE1-6221-40A3-BD84-76FC6432F14A}" type="datetimeFigureOut">
              <a:rPr lang="en-US" smtClean="0"/>
              <a:t>2/17/2012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2FC22F-3882-468C-A338-AA3BED58D6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4571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FAAEE1-6221-40A3-BD84-76FC6432F14A}" type="datetimeFigureOut">
              <a:rPr lang="en-US" smtClean="0"/>
              <a:t>2/17/2012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2FC22F-3882-468C-A338-AA3BED58D6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1520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FAAEE1-6221-40A3-BD84-76FC6432F14A}" type="datetimeFigureOut">
              <a:rPr lang="en-US" smtClean="0"/>
              <a:t>2/17/2012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2FC22F-3882-468C-A338-AA3BED58D6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12408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FAAEE1-6221-40A3-BD84-76FC6432F14A}" type="datetimeFigureOut">
              <a:rPr lang="en-US" smtClean="0"/>
              <a:t>2/17/2012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2FC22F-3882-468C-A338-AA3BED58D6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87471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FAAEE1-6221-40A3-BD84-76FC6432F14A}" type="datetimeFigureOut">
              <a:rPr lang="en-US" smtClean="0"/>
              <a:t>2/17/2012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2FC22F-3882-468C-A338-AA3BED58D6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56482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FAAEE1-6221-40A3-BD84-76FC6432F14A}" type="datetimeFigureOut">
              <a:rPr lang="en-US" smtClean="0"/>
              <a:t>2/17/2012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2FC22F-3882-468C-A338-AA3BED58D6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8211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FAAEE1-6221-40A3-BD84-76FC6432F14A}" type="datetimeFigureOut">
              <a:rPr lang="en-US" smtClean="0"/>
              <a:t>2/17/2012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2FC22F-3882-468C-A338-AA3BED58D6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45003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FAAEE1-6221-40A3-BD84-76FC6432F14A}" type="datetimeFigureOut">
              <a:rPr lang="en-US" smtClean="0"/>
              <a:t>2/17/2012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2FC22F-3882-468C-A338-AA3BED58D6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9843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FAAEE1-6221-40A3-BD84-76FC6432F14A}" type="datetimeFigureOut">
              <a:rPr lang="en-US" smtClean="0"/>
              <a:t>2/17/2012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2FC22F-3882-468C-A338-AA3BED58D6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30271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FAAEE1-6221-40A3-BD84-76FC6432F14A}" type="datetimeFigureOut">
              <a:rPr lang="en-US" smtClean="0"/>
              <a:t>2/17/2012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2FC22F-3882-468C-A338-AA3BED58D6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45125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3399"/>
            </a:gs>
            <a:gs pos="25000">
              <a:srgbClr val="FF6633"/>
            </a:gs>
            <a:gs pos="50000">
              <a:srgbClr val="FFFF00"/>
            </a:gs>
            <a:gs pos="75000">
              <a:srgbClr val="01A78F"/>
            </a:gs>
            <a:gs pos="100000">
              <a:srgbClr val="3366F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FAAEE1-6221-40A3-BD84-76FC6432F14A}" type="datetimeFigureOut">
              <a:rPr lang="en-US" smtClean="0"/>
              <a:t>2/17/2012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2FC22F-3882-468C-A338-AA3BED58D6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38700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78024" y="457200"/>
            <a:ext cx="7772400" cy="707886"/>
          </a:xfrm>
          <a:prstGeom prst="rect">
            <a:avLst/>
          </a:prstGeom>
          <a:solidFill>
            <a:srgbClr val="00B0F0"/>
          </a:soli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000" dirty="0" smtClean="0">
                <a:latin typeface="Kristen ITC" pitchFamily="66" charset="0"/>
              </a:rPr>
              <a:t>On va au cinéma?</a:t>
            </a:r>
            <a:endParaRPr lang="fr-FR" sz="4000" dirty="0">
              <a:latin typeface="Kristen ITC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11324" y="1600200"/>
            <a:ext cx="8305800" cy="1938992"/>
          </a:xfrm>
          <a:prstGeom prst="rect">
            <a:avLst/>
          </a:prstGeom>
          <a:solidFill>
            <a:srgbClr val="FF3399"/>
          </a:solidFill>
          <a:ln w="152400" cap="rnd">
            <a:solidFill>
              <a:srgbClr val="66FF33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2400" dirty="0" smtClean="0">
                <a:latin typeface="Kristen ITC" pitchFamily="66" charset="0"/>
              </a:rPr>
              <a:t>You and </a:t>
            </a:r>
            <a:r>
              <a:rPr lang="fr-FR" sz="2400" dirty="0" err="1" smtClean="0">
                <a:latin typeface="Kristen ITC" pitchFamily="66" charset="0"/>
              </a:rPr>
              <a:t>your</a:t>
            </a:r>
            <a:r>
              <a:rPr lang="fr-FR" sz="2400" dirty="0" smtClean="0">
                <a:latin typeface="Kristen ITC" pitchFamily="66" charset="0"/>
              </a:rPr>
              <a:t> </a:t>
            </a:r>
            <a:r>
              <a:rPr lang="fr-FR" sz="2400" dirty="0" err="1" smtClean="0">
                <a:latin typeface="Kristen ITC" pitchFamily="66" charset="0"/>
              </a:rPr>
              <a:t>partner</a:t>
            </a:r>
            <a:r>
              <a:rPr lang="fr-FR" sz="2400" dirty="0" smtClean="0">
                <a:latin typeface="Kristen ITC" pitchFamily="66" charset="0"/>
              </a:rPr>
              <a:t> are </a:t>
            </a:r>
            <a:r>
              <a:rPr lang="fr-FR" sz="2400" dirty="0" err="1" smtClean="0">
                <a:latin typeface="Kristen ITC" pitchFamily="66" charset="0"/>
              </a:rPr>
              <a:t>deciding</a:t>
            </a:r>
            <a:r>
              <a:rPr lang="fr-FR" sz="2400" dirty="0" smtClean="0">
                <a:latin typeface="Kristen ITC" pitchFamily="66" charset="0"/>
              </a:rPr>
              <a:t> </a:t>
            </a:r>
            <a:r>
              <a:rPr lang="fr-FR" sz="2400" dirty="0" err="1" smtClean="0">
                <a:latin typeface="Kristen ITC" pitchFamily="66" charset="0"/>
              </a:rPr>
              <a:t>what</a:t>
            </a:r>
            <a:r>
              <a:rPr lang="fr-FR" sz="2400" dirty="0" smtClean="0">
                <a:latin typeface="Kristen ITC" pitchFamily="66" charset="0"/>
              </a:rPr>
              <a:t> to do </a:t>
            </a:r>
            <a:r>
              <a:rPr lang="fr-FR" sz="2400" dirty="0" err="1" smtClean="0">
                <a:latin typeface="Kristen ITC" pitchFamily="66" charset="0"/>
              </a:rPr>
              <a:t>after</a:t>
            </a:r>
            <a:r>
              <a:rPr lang="fr-FR" sz="2400" dirty="0" smtClean="0">
                <a:latin typeface="Kristen ITC" pitchFamily="66" charset="0"/>
              </a:rPr>
              <a:t> </a:t>
            </a:r>
            <a:r>
              <a:rPr lang="fr-FR" sz="2400" dirty="0" err="1" smtClean="0">
                <a:latin typeface="Kristen ITC" pitchFamily="66" charset="0"/>
              </a:rPr>
              <a:t>school</a:t>
            </a:r>
            <a:r>
              <a:rPr lang="fr-FR" sz="2400" dirty="0" smtClean="0">
                <a:latin typeface="Kristen ITC" pitchFamily="66" charset="0"/>
              </a:rPr>
              <a:t> </a:t>
            </a:r>
            <a:r>
              <a:rPr lang="fr-FR" sz="2400" dirty="0" err="1" smtClean="0">
                <a:latin typeface="Kristen ITC" pitchFamily="66" charset="0"/>
              </a:rPr>
              <a:t>today</a:t>
            </a:r>
            <a:r>
              <a:rPr lang="fr-FR" sz="2400" dirty="0" smtClean="0">
                <a:latin typeface="Kristen ITC" pitchFamily="66" charset="0"/>
              </a:rPr>
              <a:t>.  </a:t>
            </a:r>
            <a:r>
              <a:rPr lang="fr-FR" sz="2400" dirty="0" err="1" smtClean="0">
                <a:latin typeface="Kristen ITC" pitchFamily="66" charset="0"/>
              </a:rPr>
              <a:t>Create</a:t>
            </a:r>
            <a:r>
              <a:rPr lang="fr-FR" sz="2400" dirty="0" smtClean="0">
                <a:latin typeface="Kristen ITC" pitchFamily="66" charset="0"/>
              </a:rPr>
              <a:t> a dialogue </a:t>
            </a:r>
            <a:r>
              <a:rPr lang="fr-FR" sz="2400" dirty="0" err="1" smtClean="0">
                <a:latin typeface="Kristen ITC" pitchFamily="66" charset="0"/>
              </a:rPr>
              <a:t>using</a:t>
            </a:r>
            <a:r>
              <a:rPr lang="fr-FR" sz="2400" dirty="0" smtClean="0">
                <a:latin typeface="Kristen ITC" pitchFamily="66" charset="0"/>
              </a:rPr>
              <a:t> the </a:t>
            </a:r>
            <a:r>
              <a:rPr lang="fr-FR" sz="2400" dirty="0" err="1" smtClean="0">
                <a:latin typeface="Kristen ITC" pitchFamily="66" charset="0"/>
              </a:rPr>
              <a:t>activity</a:t>
            </a:r>
            <a:r>
              <a:rPr lang="fr-FR" sz="2400" dirty="0" smtClean="0">
                <a:latin typeface="Kristen ITC" pitchFamily="66" charset="0"/>
              </a:rPr>
              <a:t> on page 449.  </a:t>
            </a:r>
            <a:r>
              <a:rPr lang="fr-FR" sz="2400" dirty="0" err="1" smtClean="0">
                <a:latin typeface="Kristen ITC" pitchFamily="66" charset="0"/>
              </a:rPr>
              <a:t>Some</a:t>
            </a:r>
            <a:r>
              <a:rPr lang="fr-FR" sz="2400" dirty="0" smtClean="0">
                <a:latin typeface="Kristen ITC" pitchFamily="66" charset="0"/>
              </a:rPr>
              <a:t> </a:t>
            </a:r>
            <a:r>
              <a:rPr lang="fr-FR" sz="2400" dirty="0" err="1" smtClean="0">
                <a:latin typeface="Kristen ITC" pitchFamily="66" charset="0"/>
              </a:rPr>
              <a:t>students</a:t>
            </a:r>
            <a:r>
              <a:rPr lang="fr-FR" sz="2400" dirty="0" smtClean="0">
                <a:latin typeface="Kristen ITC" pitchFamily="66" charset="0"/>
              </a:rPr>
              <a:t> </a:t>
            </a:r>
            <a:r>
              <a:rPr lang="fr-FR" sz="2400" dirty="0" err="1" smtClean="0">
                <a:latin typeface="Kristen ITC" pitchFamily="66" charset="0"/>
              </a:rPr>
              <a:t>will</a:t>
            </a:r>
            <a:r>
              <a:rPr lang="fr-FR" sz="2400" dirty="0" smtClean="0">
                <a:latin typeface="Kristen ITC" pitchFamily="66" charset="0"/>
              </a:rPr>
              <a:t> </a:t>
            </a:r>
            <a:r>
              <a:rPr lang="fr-FR" sz="2400" dirty="0" err="1" smtClean="0">
                <a:latin typeface="Kristen ITC" pitchFamily="66" charset="0"/>
              </a:rPr>
              <a:t>present</a:t>
            </a:r>
            <a:r>
              <a:rPr lang="fr-FR" sz="2400" dirty="0" smtClean="0">
                <a:latin typeface="Kristen ITC" pitchFamily="66" charset="0"/>
              </a:rPr>
              <a:t> and </a:t>
            </a:r>
            <a:r>
              <a:rPr lang="fr-FR" sz="2400" dirty="0" err="1" smtClean="0">
                <a:latin typeface="Kristen ITC" pitchFamily="66" charset="0"/>
              </a:rPr>
              <a:t>be</a:t>
            </a:r>
            <a:r>
              <a:rPr lang="fr-FR" sz="2400" dirty="0" smtClean="0">
                <a:latin typeface="Kristen ITC" pitchFamily="66" charset="0"/>
              </a:rPr>
              <a:t> </a:t>
            </a:r>
            <a:r>
              <a:rPr lang="fr-FR" sz="2400" dirty="0" err="1" smtClean="0">
                <a:latin typeface="Kristen ITC" pitchFamily="66" charset="0"/>
              </a:rPr>
              <a:t>graded</a:t>
            </a:r>
            <a:r>
              <a:rPr lang="fr-FR" sz="2400" dirty="0" smtClean="0">
                <a:latin typeface="Kristen ITC" pitchFamily="66" charset="0"/>
              </a:rPr>
              <a:t> on </a:t>
            </a:r>
            <a:r>
              <a:rPr lang="fr-FR" sz="2400" dirty="0" err="1" smtClean="0">
                <a:latin typeface="Kristen ITC" pitchFamily="66" charset="0"/>
              </a:rPr>
              <a:t>pronunciation</a:t>
            </a:r>
            <a:r>
              <a:rPr lang="fr-FR" sz="2400" dirty="0" smtClean="0">
                <a:latin typeface="Kristen ITC" pitchFamily="66" charset="0"/>
              </a:rPr>
              <a:t> and </a:t>
            </a:r>
            <a:r>
              <a:rPr lang="fr-FR" sz="2400" dirty="0" err="1" smtClean="0">
                <a:latin typeface="Kristen ITC" pitchFamily="66" charset="0"/>
              </a:rPr>
              <a:t>those</a:t>
            </a:r>
            <a:r>
              <a:rPr lang="fr-FR" sz="2400" dirty="0" smtClean="0">
                <a:latin typeface="Kristen ITC" pitchFamily="66" charset="0"/>
              </a:rPr>
              <a:t> </a:t>
            </a:r>
            <a:r>
              <a:rPr lang="fr-FR" sz="2400" dirty="0" err="1" smtClean="0">
                <a:latin typeface="Kristen ITC" pitchFamily="66" charset="0"/>
              </a:rPr>
              <a:t>who</a:t>
            </a:r>
            <a:r>
              <a:rPr lang="fr-FR" sz="2400" dirty="0" smtClean="0">
                <a:latin typeface="Kristen ITC" pitchFamily="66" charset="0"/>
              </a:rPr>
              <a:t> </a:t>
            </a:r>
            <a:r>
              <a:rPr lang="fr-FR" sz="2400" dirty="0" err="1" smtClean="0">
                <a:latin typeface="Kristen ITC" pitchFamily="66" charset="0"/>
              </a:rPr>
              <a:t>don’t</a:t>
            </a:r>
            <a:r>
              <a:rPr lang="fr-FR" sz="2400" dirty="0" smtClean="0">
                <a:latin typeface="Kristen ITC" pitchFamily="66" charset="0"/>
              </a:rPr>
              <a:t> </a:t>
            </a:r>
            <a:r>
              <a:rPr lang="fr-FR" sz="2400" dirty="0" err="1" smtClean="0">
                <a:latin typeface="Kristen ITC" pitchFamily="66" charset="0"/>
              </a:rPr>
              <a:t>will</a:t>
            </a:r>
            <a:r>
              <a:rPr lang="fr-FR" sz="2400" dirty="0" smtClean="0">
                <a:latin typeface="Kristen ITC" pitchFamily="66" charset="0"/>
              </a:rPr>
              <a:t> </a:t>
            </a:r>
            <a:r>
              <a:rPr lang="fr-FR" sz="2400" dirty="0" err="1" smtClean="0">
                <a:latin typeface="Kristen ITC" pitchFamily="66" charset="0"/>
              </a:rPr>
              <a:t>submit</a:t>
            </a:r>
            <a:r>
              <a:rPr lang="fr-FR" sz="2400" dirty="0" smtClean="0">
                <a:latin typeface="Kristen ITC" pitchFamily="66" charset="0"/>
              </a:rPr>
              <a:t> </a:t>
            </a:r>
            <a:r>
              <a:rPr lang="fr-FR" sz="2400" dirty="0" err="1" smtClean="0">
                <a:latin typeface="Kristen ITC" pitchFamily="66" charset="0"/>
              </a:rPr>
              <a:t>their</a:t>
            </a:r>
            <a:r>
              <a:rPr lang="fr-FR" sz="2400" dirty="0" smtClean="0">
                <a:latin typeface="Kristen ITC" pitchFamily="66" charset="0"/>
              </a:rPr>
              <a:t> dialogues to </a:t>
            </a:r>
            <a:r>
              <a:rPr lang="fr-FR" sz="2400" dirty="0" err="1" smtClean="0">
                <a:latin typeface="Kristen ITC" pitchFamily="66" charset="0"/>
              </a:rPr>
              <a:t>be</a:t>
            </a:r>
            <a:r>
              <a:rPr lang="fr-FR" sz="2400" dirty="0" smtClean="0">
                <a:latin typeface="Kristen ITC" pitchFamily="66" charset="0"/>
              </a:rPr>
              <a:t> </a:t>
            </a:r>
            <a:r>
              <a:rPr lang="fr-FR" sz="2400" dirty="0" err="1" smtClean="0">
                <a:latin typeface="Kristen ITC" pitchFamily="66" charset="0"/>
              </a:rPr>
              <a:t>corrected</a:t>
            </a:r>
            <a:r>
              <a:rPr lang="fr-FR" sz="2400" dirty="0" smtClean="0">
                <a:latin typeface="Kristen ITC" pitchFamily="66" charset="0"/>
              </a:rPr>
              <a:t> for </a:t>
            </a:r>
            <a:r>
              <a:rPr lang="fr-FR" sz="2400" dirty="0" err="1" smtClean="0">
                <a:latin typeface="Kristen ITC" pitchFamily="66" charset="0"/>
              </a:rPr>
              <a:t>grammar</a:t>
            </a:r>
            <a:r>
              <a:rPr lang="fr-FR" sz="2400" dirty="0" smtClean="0">
                <a:latin typeface="Kristen ITC" pitchFamily="66" charset="0"/>
              </a:rPr>
              <a:t>/</a:t>
            </a:r>
            <a:r>
              <a:rPr lang="fr-FR" sz="2400" dirty="0" err="1" smtClean="0">
                <a:latin typeface="Kristen ITC" pitchFamily="66" charset="0"/>
              </a:rPr>
              <a:t>spelling</a:t>
            </a:r>
            <a:r>
              <a:rPr lang="fr-FR" sz="2400" dirty="0">
                <a:latin typeface="Kristen ITC" pitchFamily="66" charset="0"/>
              </a:rPr>
              <a:t>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28600" y="4800600"/>
            <a:ext cx="8763000" cy="461665"/>
          </a:xfrm>
          <a:prstGeom prst="rect">
            <a:avLst/>
          </a:prstGeom>
          <a:solidFill>
            <a:srgbClr val="FF3399"/>
          </a:solidFill>
          <a:ln w="152400" cap="rnd">
            <a:solidFill>
              <a:srgbClr val="66FF33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2400" dirty="0" smtClean="0">
                <a:latin typeface="Kristen ITC" pitchFamily="66" charset="0"/>
              </a:rPr>
              <a:t>Qu’est-ce que tu veux voir ?  </a:t>
            </a:r>
            <a:r>
              <a:rPr lang="fr-FR" sz="2400" i="1" dirty="0" err="1" smtClean="0">
                <a:latin typeface="Kristen ITC" pitchFamily="66" charset="0"/>
              </a:rPr>
              <a:t>What</a:t>
            </a:r>
            <a:r>
              <a:rPr lang="fr-FR" sz="2400" i="1" dirty="0" smtClean="0">
                <a:latin typeface="Kristen ITC" pitchFamily="66" charset="0"/>
              </a:rPr>
              <a:t> do </a:t>
            </a:r>
            <a:r>
              <a:rPr lang="fr-FR" sz="2400" i="1" dirty="0" err="1" smtClean="0">
                <a:latin typeface="Kristen ITC" pitchFamily="66" charset="0"/>
              </a:rPr>
              <a:t>you</a:t>
            </a:r>
            <a:r>
              <a:rPr lang="fr-FR" sz="2400" i="1" dirty="0" smtClean="0">
                <a:latin typeface="Kristen ITC" pitchFamily="66" charset="0"/>
              </a:rPr>
              <a:t> </a:t>
            </a:r>
            <a:r>
              <a:rPr lang="fr-FR" sz="2400" i="1" dirty="0" err="1" smtClean="0">
                <a:latin typeface="Kristen ITC" pitchFamily="66" charset="0"/>
              </a:rPr>
              <a:t>want</a:t>
            </a:r>
            <a:r>
              <a:rPr lang="fr-FR" sz="2400" i="1" dirty="0" smtClean="0">
                <a:latin typeface="Kristen ITC" pitchFamily="66" charset="0"/>
              </a:rPr>
              <a:t> to </a:t>
            </a:r>
            <a:r>
              <a:rPr lang="fr-FR" sz="2400" i="1" dirty="0" err="1" smtClean="0">
                <a:latin typeface="Kristen ITC" pitchFamily="66" charset="0"/>
              </a:rPr>
              <a:t>see</a:t>
            </a:r>
            <a:r>
              <a:rPr lang="fr-FR" sz="2400" i="1" dirty="0" smtClean="0">
                <a:latin typeface="Kristen ITC" pitchFamily="66" charset="0"/>
              </a:rPr>
              <a:t>?</a:t>
            </a:r>
            <a:endParaRPr lang="fr-FR" sz="2400" i="1" dirty="0"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53142" y="3810000"/>
            <a:ext cx="7772400" cy="646331"/>
          </a:xfrm>
          <a:prstGeom prst="rect">
            <a:avLst/>
          </a:prstGeom>
          <a:solidFill>
            <a:srgbClr val="00B0F0"/>
          </a:soli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3600" dirty="0" smtClean="0">
                <a:latin typeface="Kristen ITC" pitchFamily="66" charset="0"/>
              </a:rPr>
              <a:t>Expressions utiles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58147" y="5562600"/>
            <a:ext cx="8763000" cy="461665"/>
          </a:xfrm>
          <a:prstGeom prst="rect">
            <a:avLst/>
          </a:prstGeom>
          <a:solidFill>
            <a:srgbClr val="FF3399"/>
          </a:solidFill>
          <a:ln w="152400" cap="rnd">
            <a:solidFill>
              <a:srgbClr val="66FF33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2400" dirty="0" smtClean="0">
                <a:latin typeface="Kristen ITC" pitchFamily="66" charset="0"/>
              </a:rPr>
              <a:t>Qu’est-ce qu’il y a du bien?  </a:t>
            </a:r>
            <a:r>
              <a:rPr lang="fr-FR" sz="2400" i="1" dirty="0" err="1" smtClean="0">
                <a:latin typeface="Kristen ITC" pitchFamily="66" charset="0"/>
              </a:rPr>
              <a:t>What’s</a:t>
            </a:r>
            <a:r>
              <a:rPr lang="fr-FR" sz="2400" i="1" dirty="0" smtClean="0">
                <a:latin typeface="Kristen ITC" pitchFamily="66" charset="0"/>
              </a:rPr>
              <a:t> good?</a:t>
            </a:r>
            <a:endParaRPr lang="fr-FR" sz="2400" i="1" dirty="0">
              <a:latin typeface="Kristen ITC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58147" y="6248400"/>
            <a:ext cx="8763000" cy="461665"/>
          </a:xfrm>
          <a:prstGeom prst="rect">
            <a:avLst/>
          </a:prstGeom>
          <a:solidFill>
            <a:srgbClr val="FF3399"/>
          </a:solidFill>
          <a:ln w="152400" cap="rnd">
            <a:solidFill>
              <a:srgbClr val="66FF33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2400" dirty="0" smtClean="0">
                <a:latin typeface="Kristen ITC" pitchFamily="66" charset="0"/>
              </a:rPr>
              <a:t>Il faut + infinitif  = </a:t>
            </a:r>
            <a:r>
              <a:rPr lang="fr-FR" sz="2400" i="1" dirty="0" smtClean="0">
                <a:latin typeface="Kristen ITC" pitchFamily="66" charset="0"/>
              </a:rPr>
              <a:t>It </a:t>
            </a:r>
            <a:r>
              <a:rPr lang="fr-FR" sz="2400" i="1" dirty="0" err="1" smtClean="0">
                <a:latin typeface="Kristen ITC" pitchFamily="66" charset="0"/>
              </a:rPr>
              <a:t>is</a:t>
            </a:r>
            <a:r>
              <a:rPr lang="fr-FR" sz="2400" i="1" dirty="0" smtClean="0">
                <a:latin typeface="Kristen ITC" pitchFamily="66" charset="0"/>
              </a:rPr>
              <a:t> </a:t>
            </a:r>
            <a:r>
              <a:rPr lang="fr-FR" sz="2400" i="1" dirty="0" err="1" smtClean="0">
                <a:latin typeface="Kristen ITC" pitchFamily="66" charset="0"/>
              </a:rPr>
              <a:t>necessary</a:t>
            </a:r>
            <a:r>
              <a:rPr lang="fr-FR" sz="2400" i="1" dirty="0" smtClean="0">
                <a:latin typeface="Kristen ITC" pitchFamily="66" charset="0"/>
              </a:rPr>
              <a:t> to…</a:t>
            </a:r>
            <a:endParaRPr lang="fr-FR" sz="2400" i="1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50109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94249" y="180687"/>
            <a:ext cx="4267200" cy="646331"/>
          </a:xfrm>
          <a:prstGeom prst="rect">
            <a:avLst/>
          </a:prstGeom>
          <a:solidFill>
            <a:srgbClr val="00B0F0"/>
          </a:soli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3600" dirty="0" smtClean="0">
                <a:latin typeface="Kristen ITC" pitchFamily="66" charset="0"/>
              </a:rPr>
              <a:t>Dessinons!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74780" y="1151366"/>
            <a:ext cx="8305800" cy="646331"/>
          </a:xfrm>
          <a:prstGeom prst="rect">
            <a:avLst/>
          </a:prstGeom>
          <a:solidFill>
            <a:srgbClr val="FF3399"/>
          </a:solidFill>
          <a:ln w="152400" cap="rnd">
            <a:solidFill>
              <a:srgbClr val="66FF33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3600" dirty="0" smtClean="0">
                <a:latin typeface="Kristen ITC" pitchFamily="66" charset="0"/>
              </a:rPr>
              <a:t>Je vous donne 2 feuilles de papier.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74780" y="2057400"/>
            <a:ext cx="8305800" cy="1384995"/>
          </a:xfrm>
          <a:prstGeom prst="rect">
            <a:avLst/>
          </a:prstGeom>
          <a:solidFill>
            <a:srgbClr val="FF3399"/>
          </a:solidFill>
          <a:ln w="152400" cap="rnd">
            <a:solidFill>
              <a:srgbClr val="66FF33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2800" dirty="0" smtClean="0">
                <a:latin typeface="Kristen ITC" pitchFamily="66" charset="0"/>
              </a:rPr>
              <a:t>Feuille #1: Dessinez un plan de maison (votre maison ou une maison imaginaire).  Ecrivez le vocabulaire sur la maison.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29208" y="3810000"/>
            <a:ext cx="8305800" cy="1384995"/>
          </a:xfrm>
          <a:prstGeom prst="rect">
            <a:avLst/>
          </a:prstGeom>
          <a:solidFill>
            <a:srgbClr val="FF3399"/>
          </a:solidFill>
          <a:ln w="152400" cap="rnd">
            <a:solidFill>
              <a:srgbClr val="66FF33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2800" dirty="0" smtClean="0">
                <a:latin typeface="Kristen ITC" pitchFamily="66" charset="0"/>
              </a:rPr>
              <a:t>Feuille #2: Dessinez l’extérieur de la maison (le jardin, la terrasse, les arbres, la voiture, etc.).  Ecrivez le vocabulaire sur le dessin.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371600" y="5486400"/>
            <a:ext cx="6172200" cy="1200329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66FF33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3600" dirty="0" err="1" smtClean="0">
                <a:solidFill>
                  <a:srgbClr val="7030A0"/>
                </a:solidFill>
                <a:latin typeface="Kristen ITC" pitchFamily="66" charset="0"/>
              </a:rPr>
              <a:t>C</a:t>
            </a:r>
            <a:r>
              <a:rPr lang="fr-FR" sz="3600" dirty="0" err="1" smtClean="0">
                <a:solidFill>
                  <a:srgbClr val="66FF33"/>
                </a:solidFill>
                <a:latin typeface="Kristen ITC" pitchFamily="66" charset="0"/>
              </a:rPr>
              <a:t>.</a:t>
            </a:r>
            <a:r>
              <a:rPr lang="fr-FR" sz="3600" dirty="0" err="1" smtClean="0">
                <a:solidFill>
                  <a:srgbClr val="FF3399"/>
                </a:solidFill>
                <a:latin typeface="Kristen ITC" pitchFamily="66" charset="0"/>
              </a:rPr>
              <a:t>o</a:t>
            </a:r>
            <a:r>
              <a:rPr lang="fr-FR" sz="3600" dirty="0" err="1" smtClean="0">
                <a:solidFill>
                  <a:srgbClr val="66FF33"/>
                </a:solidFill>
                <a:latin typeface="Kristen ITC" pitchFamily="66" charset="0"/>
              </a:rPr>
              <a:t>.</a:t>
            </a:r>
            <a:r>
              <a:rPr lang="fr-FR" sz="3600" dirty="0" err="1" smtClean="0">
                <a:solidFill>
                  <a:srgbClr val="00B0F0"/>
                </a:solidFill>
                <a:latin typeface="Kristen ITC" pitchFamily="66" charset="0"/>
              </a:rPr>
              <a:t>L</a:t>
            </a:r>
            <a:r>
              <a:rPr lang="fr-FR" sz="3600" dirty="0" err="1" smtClean="0">
                <a:solidFill>
                  <a:srgbClr val="66FF33"/>
                </a:solidFill>
                <a:latin typeface="Kristen ITC" pitchFamily="66" charset="0"/>
              </a:rPr>
              <a:t>.</a:t>
            </a:r>
            <a:r>
              <a:rPr lang="fr-FR" sz="3600" dirty="0" err="1" smtClean="0">
                <a:solidFill>
                  <a:srgbClr val="FF6600"/>
                </a:solidFill>
                <a:latin typeface="Kristen ITC" pitchFamily="66" charset="0"/>
              </a:rPr>
              <a:t>o</a:t>
            </a:r>
            <a:r>
              <a:rPr lang="fr-FR" sz="3600" dirty="0" err="1" smtClean="0">
                <a:solidFill>
                  <a:srgbClr val="66FF33"/>
                </a:solidFill>
                <a:latin typeface="Kristen ITC" pitchFamily="66" charset="0"/>
              </a:rPr>
              <a:t>.</a:t>
            </a:r>
            <a:r>
              <a:rPr lang="fr-FR" sz="3600" dirty="0" err="1" smtClean="0">
                <a:solidFill>
                  <a:srgbClr val="7030A0"/>
                </a:solidFill>
                <a:latin typeface="Kristen ITC" pitchFamily="66" charset="0"/>
              </a:rPr>
              <a:t>R</a:t>
            </a:r>
            <a:r>
              <a:rPr lang="fr-FR" sz="3600" dirty="0" err="1" smtClean="0">
                <a:solidFill>
                  <a:srgbClr val="66FF33"/>
                </a:solidFill>
                <a:latin typeface="Kristen ITC" pitchFamily="66" charset="0"/>
              </a:rPr>
              <a:t>.</a:t>
            </a:r>
            <a:r>
              <a:rPr lang="fr-FR" sz="3600" dirty="0" err="1" smtClean="0">
                <a:solidFill>
                  <a:srgbClr val="FF3399"/>
                </a:solidFill>
                <a:latin typeface="Kristen ITC" pitchFamily="66" charset="0"/>
              </a:rPr>
              <a:t>i</a:t>
            </a:r>
            <a:r>
              <a:rPr lang="fr-FR" sz="3600" dirty="0" err="1" smtClean="0">
                <a:solidFill>
                  <a:srgbClr val="66FF33"/>
                </a:solidFill>
                <a:latin typeface="Kristen ITC" pitchFamily="66" charset="0"/>
              </a:rPr>
              <a:t>.</a:t>
            </a:r>
            <a:r>
              <a:rPr lang="fr-FR" sz="3600" dirty="0" err="1" smtClean="0">
                <a:solidFill>
                  <a:srgbClr val="00B0F0"/>
                </a:solidFill>
                <a:latin typeface="Kristen ITC" pitchFamily="66" charset="0"/>
              </a:rPr>
              <a:t>E</a:t>
            </a:r>
            <a:r>
              <a:rPr lang="fr-FR" sz="3600" dirty="0" err="1" smtClean="0">
                <a:solidFill>
                  <a:srgbClr val="66FF33"/>
                </a:solidFill>
                <a:latin typeface="Kristen ITC" pitchFamily="66" charset="0"/>
              </a:rPr>
              <a:t>.</a:t>
            </a:r>
            <a:r>
              <a:rPr lang="fr-FR" sz="3600" dirty="0" err="1" smtClean="0">
                <a:solidFill>
                  <a:srgbClr val="FF6600"/>
                </a:solidFill>
                <a:latin typeface="Kristen ITC" pitchFamily="66" charset="0"/>
              </a:rPr>
              <a:t>z</a:t>
            </a:r>
            <a:r>
              <a:rPr lang="fr-FR" sz="3600" dirty="0" smtClean="0">
                <a:solidFill>
                  <a:srgbClr val="FFFF00"/>
                </a:solidFill>
                <a:latin typeface="Kristen ITC" pitchFamily="66" charset="0"/>
              </a:rPr>
              <a:t>.</a:t>
            </a:r>
            <a:r>
              <a:rPr lang="fr-FR" sz="3600" dirty="0" smtClean="0">
                <a:latin typeface="Kristen ITC" pitchFamily="66" charset="0"/>
              </a:rPr>
              <a:t> </a:t>
            </a:r>
          </a:p>
          <a:p>
            <a:pPr algn="ctr"/>
            <a:r>
              <a:rPr lang="fr-FR" sz="3600" dirty="0" err="1" smtClean="0">
                <a:latin typeface="Kristen ITC" pitchFamily="66" charset="0"/>
              </a:rPr>
              <a:t>LeS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DeUx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PaPiErS</a:t>
            </a:r>
            <a:r>
              <a:rPr lang="fr-FR" sz="3600" dirty="0" smtClean="0">
                <a:latin typeface="Kristen ITC" pitchFamily="66" charset="0"/>
              </a:rPr>
              <a:t>!</a:t>
            </a:r>
            <a:endParaRPr lang="fr-FR" sz="36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364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</TotalTime>
  <Words>157</Words>
  <Application>Microsoft Office PowerPoint</Application>
  <PresentationFormat>On-screen Show (4:3)</PresentationFormat>
  <Paragraphs>12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5</cp:revision>
  <dcterms:created xsi:type="dcterms:W3CDTF">2012-02-17T11:44:55Z</dcterms:created>
  <dcterms:modified xsi:type="dcterms:W3CDTF">2012-02-17T12:21:34Z</dcterms:modified>
</cp:coreProperties>
</file>